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E48C24-A977-46C8-8063-2BB3311FB2D7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320E3C-E92B-48F9-A439-2F28AEFF1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48C24-A977-46C8-8063-2BB3311FB2D7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20E3C-E92B-48F9-A439-2F28AEFF1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48C24-A977-46C8-8063-2BB3311FB2D7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20E3C-E92B-48F9-A439-2F28AEFF1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48C24-A977-46C8-8063-2BB3311FB2D7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20E3C-E92B-48F9-A439-2F28AEFF13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48C24-A977-46C8-8063-2BB3311FB2D7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20E3C-E92B-48F9-A439-2F28AEFF13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48C24-A977-46C8-8063-2BB3311FB2D7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20E3C-E92B-48F9-A439-2F28AEFF13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48C24-A977-46C8-8063-2BB3311FB2D7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20E3C-E92B-48F9-A439-2F28AEFF1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48C24-A977-46C8-8063-2BB3311FB2D7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20E3C-E92B-48F9-A439-2F28AEFF13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48C24-A977-46C8-8063-2BB3311FB2D7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20E3C-E92B-48F9-A439-2F28AEFF1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E48C24-A977-46C8-8063-2BB3311FB2D7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20E3C-E92B-48F9-A439-2F28AEFF1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E48C24-A977-46C8-8063-2BB3311FB2D7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320E3C-E92B-48F9-A439-2F28AEFF13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E48C24-A977-46C8-8063-2BB3311FB2D7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9320E3C-E92B-48F9-A439-2F28AEFF1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ar-EG" dirty="0" smtClean="0"/>
              <a:t>المحاضرة الثالثة </a:t>
            </a:r>
            <a:br>
              <a:rPr lang="ar-EG" dirty="0" smtClean="0"/>
            </a:br>
            <a:r>
              <a:rPr lang="ar-EG" dirty="0" smtClean="0"/>
              <a:t>( تابع/ اثراء بيئة التعلم داخل المدرسة 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772400" cy="3276600"/>
          </a:xfrm>
        </p:spPr>
        <p:txBody>
          <a:bodyPr>
            <a:normAutofit fontScale="92500" lnSpcReduction="10000"/>
          </a:bodyPr>
          <a:lstStyle/>
          <a:p>
            <a:r>
              <a:rPr lang="ar-EG" sz="3600" b="1" dirty="0" smtClean="0"/>
              <a:t>كلية : التربية </a:t>
            </a:r>
          </a:p>
          <a:p>
            <a:r>
              <a:rPr lang="ar-EG" sz="3600" b="1" dirty="0" smtClean="0"/>
              <a:t>الفرقة : دبلوم مهني </a:t>
            </a:r>
          </a:p>
          <a:p>
            <a:r>
              <a:rPr lang="ar-EG" sz="3600" b="1" dirty="0" smtClean="0"/>
              <a:t>الشعبة : اعداد الاخصائي النفسي المدرسي </a:t>
            </a:r>
          </a:p>
          <a:p>
            <a:r>
              <a:rPr lang="ar-EG" sz="3600" b="1" dirty="0" smtClean="0"/>
              <a:t>المقرر : برامج الاثراء للمتفوقين</a:t>
            </a:r>
            <a:endParaRPr lang="en-US" sz="3600" b="1" dirty="0" smtClean="0"/>
          </a:p>
          <a:p>
            <a:r>
              <a:rPr lang="ar-EG" sz="3600" b="1" dirty="0" smtClean="0"/>
              <a:t> </a:t>
            </a:r>
          </a:p>
          <a:p>
            <a:pPr algn="ctr"/>
            <a:r>
              <a:rPr lang="ar-EG" sz="4000" b="1" dirty="0" smtClean="0"/>
              <a:t>د / محمد ابراهيم جودة </a:t>
            </a:r>
            <a:endParaRPr lang="en-U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5562600"/>
          </a:xfrm>
        </p:spPr>
        <p:txBody>
          <a:bodyPr>
            <a:normAutofit/>
          </a:bodyPr>
          <a:lstStyle/>
          <a:p>
            <a:pPr algn="ctr"/>
            <a:r>
              <a:rPr lang="ar-EG" sz="3600" b="1" dirty="0" smtClean="0"/>
              <a:t>8- جماعات الانشطة المدرسية</a:t>
            </a:r>
          </a:p>
          <a:p>
            <a:pPr algn="r"/>
            <a:r>
              <a:rPr lang="ar-EG" sz="3600" b="1" dirty="0" smtClean="0"/>
              <a:t>ومن اهم هذه الجامعات :-</a:t>
            </a:r>
          </a:p>
          <a:p>
            <a:pPr algn="r"/>
            <a:r>
              <a:rPr lang="ar-EG" sz="3600" b="1" dirty="0" smtClean="0"/>
              <a:t>أ- جماعة التربية الفنية ، و التي تهتم ببناء شخصية التلميذ بشكل متكامل ، كما تنمى لدى التلميذ القدرة على التفكير و تسعى نحو الابتكار و الابداع ، و تنمية المهارات العلمية ، و حل المشكلات التقنية ،و تكوين القيم والاتجاهات الفنية لدى التلميذ ، واكتساب السلوكيات الجمالية ، والقدرة على التفاعل الايجابي المستمر بين افراد المجموعة و المجموعات الاخرى . 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304800"/>
          </a:xfrm>
        </p:spPr>
        <p:txBody>
          <a:bodyPr>
            <a:normAutofit fontScale="90000"/>
          </a:bodyPr>
          <a:lstStyle/>
          <a:p>
            <a:pPr algn="r"/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990600"/>
            <a:ext cx="8229600" cy="4191000"/>
          </a:xfrm>
        </p:spPr>
        <p:txBody>
          <a:bodyPr>
            <a:normAutofit/>
          </a:bodyPr>
          <a:lstStyle/>
          <a:p>
            <a:pPr algn="r"/>
            <a:r>
              <a:rPr lang="ar-EG" sz="3600" b="1" dirty="0" smtClean="0"/>
              <a:t>ويتضمن العمل في التربية الفنية ثلاثة محاور هي : الرسم و الاشغال الفنية و البيئية و الثقافة الفنية .</a:t>
            </a:r>
          </a:p>
          <a:p>
            <a:pPr algn="r"/>
            <a:r>
              <a:rPr lang="ar-EG" sz="3600" b="1" dirty="0" smtClean="0"/>
              <a:t>ب- جماعة التربية الموسيقية ، والتي تسهم في تنمية الاحساس بالقيم الجمالية لدى التلميذ و تنمية الجانب الوجداني و تقوي الانتماء الوطني و سرعة التعلم للكلام المصاحب للانغام الموسيقية واكتشاف المواهب الموسيقية 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2400"/>
          </a:xfrm>
        </p:spPr>
        <p:txBody>
          <a:bodyPr>
            <a:normAutofit fontScale="90000"/>
          </a:bodyPr>
          <a:lstStyle/>
          <a:p>
            <a:pPr algn="r"/>
            <a:r>
              <a:rPr lang="ar-EG" dirty="0" smtClean="0">
                <a:effectLst/>
              </a:rPr>
              <a:t> </a:t>
            </a:r>
            <a:endParaRPr lang="en-US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0"/>
            <a:ext cx="8305800" cy="38862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3600" b="1" dirty="0" smtClean="0"/>
              <a:t>ج- جماعة اللغة العربية : وهي تهتم بتنمية فروع اللغة العربية داخل المدرسة مثل القصة والادب والشعر ، و من الاهداف العامة للقصة انها تنمي القيم الاخلاقية و الدينية والقدرة على الخيال والتذوق ، كما انها تكسب التلاميذ مهارات القراءة والحوار والنقد و التحليل و تثري الجواب المعرفية و اللغوية لدى التلاميذ .</a:t>
            </a:r>
          </a:p>
          <a:p>
            <a:pPr algn="r">
              <a:buNone/>
            </a:pPr>
            <a:endParaRPr lang="ar-EG" sz="36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304800"/>
          </a:xfrm>
        </p:spPr>
        <p:txBody>
          <a:bodyPr>
            <a:normAutofit fontScale="90000"/>
          </a:bodyPr>
          <a:lstStyle/>
          <a:p>
            <a:pPr algn="r"/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5105400"/>
          </a:xfrm>
        </p:spPr>
        <p:txBody>
          <a:bodyPr>
            <a:noAutofit/>
          </a:bodyPr>
          <a:lstStyle/>
          <a:p>
            <a:pPr algn="r"/>
            <a:r>
              <a:rPr lang="ar-EG" sz="3600" b="1" dirty="0" smtClean="0"/>
              <a:t>د- جماعة التاريخ و جماعة الجغرافيا : تستهدف جماعة التاريخ ابراز الاحداث التاريخية المختلفة و التأكيد على ان التاريخ ليس مجرد احداث متعاقبة وانه عقل الامة واساس هويتها و المعبر عن شخصيتها ، كما يساعد على اذكاء روح الحماس و الولاء للدين والوطن ، اما جماعة الجغرافيا فتهدف الى تعميق مفاهيم التلاميذ عن موقع بلادهم و تدعيم المعلومات الجغرافية و تدعم لديهم الحماس و الولاء للوطن .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pPr algn="r"/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382000" cy="5715000"/>
          </a:xfrm>
        </p:spPr>
        <p:txBody>
          <a:bodyPr>
            <a:normAutofit/>
          </a:bodyPr>
          <a:lstStyle/>
          <a:p>
            <a:pPr algn="r"/>
            <a:r>
              <a:rPr lang="ar-EG" sz="3600" b="1" dirty="0" smtClean="0"/>
              <a:t>هـ- جماعة العلوم : والتي تستهدف اكساب التلاميذ المزيد من المعلومات و المهارات العلمية ، سواء كانت عقلية او يدوية او اجتماعية ، و قدرات التفكير العلمي والاتجاهات و القيم و الميول ، كما يمارس فيها التلاميذ انشطة علمية متنوعة .</a:t>
            </a:r>
          </a:p>
          <a:p>
            <a:pPr algn="r"/>
            <a:r>
              <a:rPr lang="ar-EG" sz="3600" b="1" dirty="0" smtClean="0"/>
              <a:t>و- جماعة الوسائل التعليمية : و هي تنتج الوسائل التعليمية التي تحتاجها المواد الدراسية – حيث انها تفتح امام التلميذ افاقاً جديدة من المعرفة و الافكار و المهارات ، و المشاركة الايجابية للتلميذ و تنمية قدراته على التفكير العلمي و دقة الملاحظة و التأمل .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pPr algn="r"/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2971800"/>
          </a:xfrm>
        </p:spPr>
        <p:txBody>
          <a:bodyPr>
            <a:normAutofit/>
          </a:bodyPr>
          <a:lstStyle/>
          <a:p>
            <a:pPr algn="r"/>
            <a:r>
              <a:rPr lang="ar-EG" sz="3600" b="1" dirty="0" smtClean="0"/>
              <a:t>ز- جماعة تحسين الخط : و هي تهتم بالموهوبين في الخط و يتدربون على انواع الخطوط العربية و انواع الاقلام و الأحبار – و هي تنمي الحس الجمالي و التذوق الفني و تتعاون مع الجماعات الاخرى داخل المدرسة في كتابة صحائفها 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5638800"/>
          </a:xfrm>
        </p:spPr>
        <p:txBody>
          <a:bodyPr>
            <a:normAutofit/>
          </a:bodyPr>
          <a:lstStyle/>
          <a:p>
            <a:pPr algn="ctr"/>
            <a:r>
              <a:rPr lang="ar-EG" sz="3600" b="1" dirty="0" smtClean="0"/>
              <a:t>9- المعارض العلمية </a:t>
            </a:r>
          </a:p>
          <a:p>
            <a:pPr algn="r"/>
            <a:r>
              <a:rPr lang="ar-EG" sz="3600" b="1" dirty="0" smtClean="0"/>
              <a:t>و هي تقام مع قرب انتهاء العام الدراسي و ينفرد جناح العلوم بكثير من اهتمامات التلميذ و أولياء الامور و افراد المجتمع و من امثلة تلك المعروضات بناء النماذج و الهوايات الشخصية و الصور واللوحات و العروض العلمية و التطبيقات العلمية ، و اهداف المعارض كثيرة اهمها ممارسة التفكير العلمي و البحث العلمي و التعمق في فهم العلوم والمنهج المدرسي  . (راجع- علي راشد 2006م ) 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pPr algn="r"/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193</TotalTime>
  <Words>474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المحاضرة الثالثة  ( تابع/ اثراء بيئة التعلم داخل المدرسة )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الاولى  ( اثراء بيئة التعلم داخل المدرسة )</dc:title>
  <dc:creator>Dr Gouda</dc:creator>
  <cp:lastModifiedBy>Dr Gouda</cp:lastModifiedBy>
  <cp:revision>23</cp:revision>
  <dcterms:created xsi:type="dcterms:W3CDTF">2020-03-22T17:45:21Z</dcterms:created>
  <dcterms:modified xsi:type="dcterms:W3CDTF">2020-04-02T18:59:52Z</dcterms:modified>
</cp:coreProperties>
</file>